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4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347B-DD77-4F5A-872D-FAA2126B753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929618" cy="6072230"/>
          </a:xfrm>
        </p:spPr>
        <p:txBody>
          <a:bodyPr/>
          <a:lstStyle/>
          <a:p>
            <a:pPr algn="l"/>
            <a:endParaRPr lang="sr-Cyrl-RS" sz="3200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</p:txBody>
      </p:sp>
      <p:pic>
        <p:nvPicPr>
          <p:cNvPr id="2050" name="Picture 2" descr="C:\Users\User\Desktop\1343933220_422725410_1-Slike-MATEMATIKA-caso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001056" cy="64008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4800" dirty="0" smtClean="0">
                <a:solidFill>
                  <a:srgbClr val="FFFF00"/>
                </a:solidFill>
              </a:rPr>
              <a:t>PODSETITE SE TABLICE DELJENJA BROJEBIMA 8 I 9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Otvorite radne sveske na </a:t>
            </a:r>
            <a:r>
              <a:rPr lang="sr-Latn-RS" dirty="0" smtClean="0">
                <a:solidFill>
                  <a:srgbClr val="FFFF00"/>
                </a:solidFill>
              </a:rPr>
              <a:t>59. </a:t>
            </a:r>
            <a:r>
              <a:rPr lang="sr-Latn-RS" dirty="0" smtClean="0"/>
              <a:t>strani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4400" dirty="0" smtClean="0">
                <a:solidFill>
                  <a:srgbClr val="FFFF00"/>
                </a:solidFill>
              </a:rPr>
              <a:t>Uradite prvih pet zadataka.</a:t>
            </a:r>
          </a:p>
          <a:p>
            <a:pPr>
              <a:buNone/>
            </a:pPr>
            <a:r>
              <a:rPr lang="sr-Latn-RS" sz="4400" dirty="0" smtClean="0">
                <a:solidFill>
                  <a:srgbClr val="FFFF00"/>
                </a:solidFill>
              </a:rPr>
              <a:t>Ako želite, uradite 6. i 7.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4400" dirty="0" smtClean="0"/>
              <a:t>Ako vam nešto nije jasno, pišite mi!</a:t>
            </a:r>
          </a:p>
          <a:p>
            <a:pPr>
              <a:buNone/>
            </a:pPr>
            <a:endParaRPr lang="sr-Latn-RS" sz="4400" dirty="0"/>
          </a:p>
          <a:p>
            <a:pPr algn="r">
              <a:buNone/>
            </a:pPr>
            <a:r>
              <a:rPr lang="sr-Latn-RS" sz="96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39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Otvorite radne sveske na 59. strani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</cp:revision>
  <dcterms:created xsi:type="dcterms:W3CDTF">2020-03-18T20:40:10Z</dcterms:created>
  <dcterms:modified xsi:type="dcterms:W3CDTF">2020-03-31T17:18:15Z</dcterms:modified>
</cp:coreProperties>
</file>